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64258" y="2512789"/>
            <a:ext cx="8564701" cy="195959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latin typeface="Arial Narrow" panose="020B0606020202030204" pitchFamily="34" charset="0"/>
              </a:rPr>
              <a:t>Title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endParaRPr lang="th-TH" sz="6000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4258" y="4964826"/>
            <a:ext cx="7986251" cy="1200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260053" y="387301"/>
            <a:ext cx="8753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Adobe Gothic Std B" pitchFamily="34" charset="-128"/>
                <a:ea typeface="Adobe Gothic Std B" pitchFamily="34" charset="-128"/>
              </a:rPr>
              <a:t>The 6th International Conference on Modern Management based on Big Data (MMBD2025)</a:t>
            </a:r>
          </a:p>
        </p:txBody>
      </p:sp>
      <p:sp>
        <p:nvSpPr>
          <p:cNvPr id="14" name="Rectangle 3"/>
          <p:cNvSpPr/>
          <p:nvPr/>
        </p:nvSpPr>
        <p:spPr>
          <a:xfrm>
            <a:off x="11124565" y="234950"/>
            <a:ext cx="106553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MMBD ***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8" name="图片 7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40" y="18979"/>
            <a:ext cx="1858649" cy="19379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12710" y="1587629"/>
            <a:ext cx="5022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dobe Gothic Std B" pitchFamily="34" charset="-128"/>
                <a:ea typeface="Adobe Gothic Std B" pitchFamily="34" charset="-128"/>
              </a:rPr>
              <a:t>July 7-9, 2025   Hong Kong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3" y="550588"/>
            <a:ext cx="51776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6" y="250297"/>
            <a:ext cx="200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大数据和现代管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15" y="3493826"/>
            <a:ext cx="5252755" cy="2787176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7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8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信息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25" y="2907862"/>
            <a:ext cx="4408227" cy="2927338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32" y="177421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0" y="548581"/>
            <a:ext cx="584124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5" y="304888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管理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81" y="3386636"/>
            <a:ext cx="5715000" cy="2705100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84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19869" y="564194"/>
            <a:ext cx="7124132" cy="1020765"/>
          </a:xfrm>
        </p:spPr>
        <p:txBody>
          <a:bodyPr>
            <a:normAutofit/>
          </a:bodyPr>
          <a:lstStyle/>
          <a:p>
            <a:r>
              <a:rPr lang="en-US" dirty="0"/>
              <a:t>RESULT AND DISCUSSIONS</a:t>
            </a: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5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数据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5" y="2326078"/>
            <a:ext cx="4093679" cy="3766184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7" y="286603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6" y="391435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5824" y="585015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08154" y="4128486"/>
            <a:ext cx="591748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03933" y="248870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7" y="291240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72" y="204716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9" y="398056"/>
            <a:ext cx="676929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2863045" y="2414823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2712919" y="4305351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740214" y="5684841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2255" y="564195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59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81" y="277589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图片 4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93" y="245660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a7ce9e-a630-4b83-9de2-763accd2fa60"/>
  <p:tag name="COMMONDATA" val="eyJoZGlkIjoiNWVhZGNmMjA3MDc2ZjQzMDJmYmNmZTZmZTk2MTBlMzUifQ=="/>
</p:tagLst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80</Words>
  <Application>Microsoft Office PowerPoint</Application>
  <PresentationFormat>宽屏</PresentationFormat>
  <Paragraphs>27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Adobe Gothic Std B</vt:lpstr>
      <vt:lpstr>Angsana New</vt:lpstr>
      <vt:lpstr>Arial Narrow</vt:lpstr>
      <vt:lpstr>Calibri</vt:lpstr>
      <vt:lpstr>Calibri Light</vt:lpstr>
      <vt:lpstr>TH SarabunPSK</vt:lpstr>
      <vt:lpstr>Wingdings</vt:lpstr>
      <vt:lpstr>Wingdings 3</vt:lpstr>
      <vt:lpstr>回顾</vt:lpstr>
      <vt:lpstr>Title Title Title Title Title Title Title Title Title</vt:lpstr>
      <vt:lpstr>INTRODUCTION</vt:lpstr>
      <vt:lpstr>OBJECTIVES</vt:lpstr>
      <vt:lpstr>METHODOLOGY</vt:lpstr>
      <vt:lpstr>RESULT AND DISCUSSIONS</vt:lpstr>
      <vt:lpstr>Conclusion</vt:lpstr>
      <vt:lpstr>ACKNOWLEDGEMENT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MSoffice</cp:lastModifiedBy>
  <cp:revision>90</cp:revision>
  <dcterms:created xsi:type="dcterms:W3CDTF">2019-06-30T13:46:00Z</dcterms:created>
  <dcterms:modified xsi:type="dcterms:W3CDTF">2024-11-21T08:54:22Z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DD191E8F160946A5B5D19D825BFAA377</vt:lpwstr>
  </property>
  <property fmtid="{D5CDD505-2E9C-101B-9397-08002B2CF9AE}" pid="3" name="KSOProductBuildVer">
    <vt:lpwstr>2052-11.1.0.12763</vt:lpwstr>
  </property>
</Properties>
</file>